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8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最简单的表情包程序" id="{F1C2EB4A-BCFC-3F43-BDBB-B312F3CC9D14}">
          <p14:sldIdLst>
            <p14:sldId id="256"/>
            <p14:sldId id="263"/>
            <p14:sldId id="257"/>
            <p14:sldId id="258"/>
            <p14:sldId id="259"/>
            <p14:sldId id="260"/>
            <p14:sldId id="261"/>
            <p14:sldId id="262"/>
            <p14:sldId id="264"/>
          </p14:sldIdLst>
        </p14:section>
        <p14:section name="自定义表情包" id="{E1CC5B63-33A5-1643-AF20-7DB4664CAA5A}">
          <p14:sldIdLst>
            <p14:sldId id="268"/>
            <p14:sldId id="266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Xcode8特性" id="{5F135F3F-5FCB-E64F-A3B2-06942697B9F0}">
          <p14:sldIdLst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7"/>
  </p:normalViewPr>
  <p:slideViewPr>
    <p:cSldViewPr snapToGrid="0" snapToObjects="1">
      <p:cViewPr varScale="1">
        <p:scale>
          <a:sx n="85" d="100"/>
          <a:sy n="85" d="100"/>
        </p:scale>
        <p:origin x="-112" y="-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-6350" y="2501267"/>
            <a:ext cx="12198351" cy="1386840"/>
          </a:xfrm>
          <a:prstGeom prst="rect">
            <a:avLst/>
          </a:prstGeom>
          <a:gradFill rotWithShape="1">
            <a:gsLst>
              <a:gs pos="0">
                <a:srgbClr val="F7F7F7"/>
              </a:gs>
              <a:gs pos="31000">
                <a:srgbClr val="F7F7F7"/>
              </a:gs>
              <a:gs pos="75000">
                <a:srgbClr val="F7F7F7"/>
              </a:gs>
              <a:gs pos="100000">
                <a:srgbClr val="EFEFEF"/>
              </a:gs>
            </a:gsLst>
            <a:path path="rect">
              <a:fillToRect l="50000" t="129999" r="50000" b="129999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17" name="矩形 25"/>
          <p:cNvSpPr>
            <a:spLocks noChangeArrowheads="1"/>
          </p:cNvSpPr>
          <p:nvPr/>
        </p:nvSpPr>
        <p:spPr bwMode="auto">
          <a:xfrm>
            <a:off x="4823862" y="6141720"/>
            <a:ext cx="254428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 dirty="0" smtClean="0">
                <a:latin typeface="黑体" charset="0"/>
                <a:ea typeface="黑体" charset="0"/>
                <a:cs typeface="黑体" charset="0"/>
                <a:sym typeface="黑体" charset="0"/>
              </a:rPr>
              <a:t>实力</a:t>
            </a:r>
            <a:r>
              <a:rPr lang="en-US" altLang="zh-CN" sz="1300" b="1" dirty="0" smtClean="0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 dirty="0">
                <a:latin typeface="黑体" charset="0"/>
                <a:ea typeface="黑体" charset="0"/>
                <a:cs typeface="黑体" charset="0"/>
                <a:sym typeface="黑体" charset="0"/>
              </a:rPr>
              <a:t>教育</a:t>
            </a:r>
            <a:r>
              <a:rPr lang="zh-CN" altLang="en-US" sz="1300" b="1" dirty="0" smtClean="0">
                <a:latin typeface="黑体" charset="0"/>
                <a:ea typeface="黑体" charset="0"/>
                <a:cs typeface="黑体" charset="0"/>
                <a:sym typeface="黑体" charset="0"/>
              </a:rPr>
              <a:t>培训 </a:t>
            </a:r>
            <a:r>
              <a:rPr lang="en-US" altLang="zh-CN" sz="1300" b="1" dirty="0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 dirty="0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  <p:pic>
        <p:nvPicPr>
          <p:cNvPr id="18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67" y="659131"/>
            <a:ext cx="10160000" cy="428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9"/>
          <p:cNvSpPr>
            <a:spLocks noChangeArrowheads="1"/>
          </p:cNvSpPr>
          <p:nvPr/>
        </p:nvSpPr>
        <p:spPr bwMode="auto">
          <a:xfrm>
            <a:off x="-6350" y="2"/>
            <a:ext cx="12198351" cy="240031"/>
          </a:xfrm>
          <a:prstGeom prst="rect">
            <a:avLst/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328" y="2733324"/>
            <a:ext cx="11331272" cy="933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328" y="3929786"/>
            <a:ext cx="11331272" cy="74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579" y="5638462"/>
            <a:ext cx="1786075" cy="503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879" y="473832"/>
            <a:ext cx="10838132" cy="82747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4639" y="1450976"/>
            <a:ext cx="10838132" cy="4675188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33" y="-9524"/>
            <a:ext cx="12223751" cy="686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786" b="49559"/>
          <a:stretch>
            <a:fillRect/>
          </a:stretch>
        </p:blipFill>
        <p:spPr bwMode="auto">
          <a:xfrm>
            <a:off x="558806" y="4509137"/>
            <a:ext cx="10079567" cy="159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9"/>
          <p:cNvSpPr>
            <a:spLocks noChangeArrowheads="1"/>
          </p:cNvSpPr>
          <p:nvPr/>
        </p:nvSpPr>
        <p:spPr bwMode="auto">
          <a:xfrm>
            <a:off x="-6350" y="1289686"/>
            <a:ext cx="12198351" cy="20954"/>
          </a:xfrm>
          <a:prstGeom prst="rect">
            <a:avLst/>
          </a:prstGeom>
          <a:solidFill>
            <a:srgbClr val="EAEAEA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5" name="矩形 25"/>
          <p:cNvSpPr>
            <a:spLocks noChangeArrowheads="1"/>
          </p:cNvSpPr>
          <p:nvPr/>
        </p:nvSpPr>
        <p:spPr bwMode="auto">
          <a:xfrm>
            <a:off x="4818256" y="6278880"/>
            <a:ext cx="254428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 dirty="0" smtClean="0">
                <a:latin typeface="黑体" charset="0"/>
                <a:ea typeface="黑体" charset="0"/>
                <a:cs typeface="黑体" charset="0"/>
                <a:sym typeface="黑体" charset="0"/>
              </a:rPr>
              <a:t>实力</a:t>
            </a:r>
            <a:r>
              <a:rPr lang="en-US" altLang="zh-CN" sz="1300" b="1" dirty="0" smtClean="0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 dirty="0">
                <a:latin typeface="黑体" charset="0"/>
                <a:ea typeface="黑体" charset="0"/>
                <a:cs typeface="黑体" charset="0"/>
                <a:sym typeface="黑体" charset="0"/>
              </a:rPr>
              <a:t>教育</a:t>
            </a:r>
            <a:r>
              <a:rPr lang="zh-CN" altLang="en-US" sz="1300" b="1" dirty="0" smtClean="0">
                <a:latin typeface="黑体" charset="0"/>
                <a:ea typeface="黑体" charset="0"/>
                <a:cs typeface="黑体" charset="0"/>
                <a:sym typeface="黑体" charset="0"/>
              </a:rPr>
              <a:t>培训 </a:t>
            </a:r>
            <a:r>
              <a:rPr lang="en-US" altLang="zh-CN" sz="1300" b="1" dirty="0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 dirty="0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174" y="5821874"/>
            <a:ext cx="1621921" cy="4570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rYJ/iMessage-application" TargetMode="External"/><Relationship Id="rId4" Type="http://schemas.openxmlformats.org/officeDocument/2006/relationships/hyperlink" Target="https://pan.baidu.com/s/1i5AZZ3v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iMessage</a:t>
            </a:r>
            <a:r>
              <a:rPr kumimoji="1" lang="en-US" altLang="zh-CN" dirty="0" smtClean="0"/>
              <a:t> Application(</a:t>
            </a:r>
            <a:r>
              <a:rPr kumimoji="1" lang="zh-CN" altLang="en-US" dirty="0" smtClean="0"/>
              <a:t>表情包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军哥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07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4328" y="2604902"/>
            <a:ext cx="11331272" cy="1989689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看完最简单的表情包应用之后我们来看一下自定义表情包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为什么要创建自定义的呢</a:t>
            </a:r>
            <a:r>
              <a:rPr kumimoji="1" lang="en-US" altLang="zh-CN" dirty="0" smtClean="0"/>
              <a:t>,</a:t>
            </a:r>
            <a:br>
              <a:rPr kumimoji="1" lang="en-US" altLang="zh-CN" dirty="0" smtClean="0"/>
            </a:br>
            <a:r>
              <a:rPr kumimoji="1" lang="zh-CN" altLang="en-US" dirty="0" smtClean="0"/>
              <a:t>因为苹果给我们提供模板还是不能满足我们的需求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所以需要我们自定义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48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自定义表情包</a:t>
            </a:r>
            <a:endParaRPr kumimoji="1" lang="zh-CN" altLang="en-US" dirty="0"/>
          </a:p>
        </p:txBody>
      </p:sp>
      <p:pic>
        <p:nvPicPr>
          <p:cNvPr id="4" name="内容占位符 3" descr="Snip20160921_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20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749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创建工程之后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可以清楚的看到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个文件夹</a:t>
            </a:r>
            <a:endParaRPr kumimoji="1" lang="zh-CN" altLang="en-US" dirty="0"/>
          </a:p>
        </p:txBody>
      </p:sp>
      <p:pic>
        <p:nvPicPr>
          <p:cNvPr id="4" name="内容占位符 3" descr="Snip20160921_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8" b="17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798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在开发之</a:t>
            </a:r>
            <a:r>
              <a:rPr lang="zh-CN" altLang="en-US" dirty="0"/>
              <a:t>前先说明</a:t>
            </a:r>
            <a:r>
              <a:rPr lang="en-US" altLang="zh-CN" dirty="0" err="1"/>
              <a:t>MessageExtension</a:t>
            </a:r>
            <a:r>
              <a:rPr lang="zh-CN" altLang="en-US" dirty="0"/>
              <a:t>文件夹下的文件作用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zh-CN" dirty="0" err="1"/>
              <a:t>MessagesViewController.swift</a:t>
            </a:r>
            <a:r>
              <a:rPr lang="fr-FR" altLang="zh-CN" dirty="0"/>
              <a:t> : </a:t>
            </a:r>
            <a:r>
              <a:rPr lang="fr-FR" altLang="zh-CN" dirty="0" err="1"/>
              <a:t>iMessage</a:t>
            </a:r>
            <a:r>
              <a:rPr lang="fr-FR" altLang="zh-CN" dirty="0"/>
              <a:t> </a:t>
            </a:r>
            <a:r>
              <a:rPr lang="fr-FR" altLang="zh-CN" dirty="0" err="1"/>
              <a:t>app</a:t>
            </a:r>
            <a:r>
              <a:rPr lang="zh-CN" altLang="fr-FR" dirty="0"/>
              <a:t>的程序入口</a:t>
            </a:r>
            <a:r>
              <a:rPr lang="fr-FR" altLang="zh-CN" dirty="0"/>
              <a:t>;</a:t>
            </a:r>
          </a:p>
          <a:p>
            <a:r>
              <a:rPr lang="fr-FR" altLang="zh-CN" dirty="0" err="1"/>
              <a:t>MainInterface.storyboard</a:t>
            </a:r>
            <a:r>
              <a:rPr lang="fr-FR" altLang="zh-CN" dirty="0"/>
              <a:t>: </a:t>
            </a:r>
            <a:r>
              <a:rPr lang="zh-CN" altLang="fr-FR" dirty="0"/>
              <a:t>可视化操作</a:t>
            </a:r>
            <a:r>
              <a:rPr lang="fr-FR" altLang="zh-CN" dirty="0"/>
              <a:t>;</a:t>
            </a:r>
          </a:p>
          <a:p>
            <a:r>
              <a:rPr lang="fr-FR" altLang="zh-CN" dirty="0" err="1"/>
              <a:t>Assets.xcassets</a:t>
            </a:r>
            <a:r>
              <a:rPr lang="fr-FR" altLang="zh-CN" dirty="0"/>
              <a:t>: </a:t>
            </a:r>
            <a:r>
              <a:rPr lang="zh-CN" altLang="fr-FR" dirty="0"/>
              <a:t>图片集合</a:t>
            </a:r>
            <a:r>
              <a:rPr lang="fr-FR" altLang="zh-CN" dirty="0"/>
              <a:t>;</a:t>
            </a:r>
          </a:p>
          <a:p>
            <a:r>
              <a:rPr lang="fr-FR" altLang="zh-CN" dirty="0" err="1"/>
              <a:t>Info.plist</a:t>
            </a:r>
            <a:r>
              <a:rPr lang="fr-FR" altLang="zh-CN" dirty="0"/>
              <a:t> : </a:t>
            </a:r>
            <a:r>
              <a:rPr lang="zh-CN" altLang="fr-FR" dirty="0"/>
              <a:t>配置一些扩展信息</a:t>
            </a:r>
            <a:r>
              <a:rPr lang="fr-FR" altLang="zh-CN" dirty="0"/>
              <a:t>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77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接下来开始开发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4879" y="1116637"/>
            <a:ext cx="96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要想显示图片表情</a:t>
            </a:r>
            <a:r>
              <a:rPr lang="en-US" altLang="zh-TW" dirty="0"/>
              <a:t>,</a:t>
            </a:r>
            <a:r>
              <a:rPr lang="zh-TW" altLang="en-US" dirty="0"/>
              <a:t>必须要初始化一个</a:t>
            </a:r>
            <a:r>
              <a:rPr lang="en-US" altLang="zh-TW" dirty="0" err="1"/>
              <a:t>MSStickerBrowserViewController</a:t>
            </a:r>
            <a:r>
              <a:rPr lang="zh-TW" altLang="en-US" dirty="0"/>
              <a:t>作为根视图</a:t>
            </a:r>
            <a:r>
              <a:rPr lang="en-US" altLang="zh-TW" dirty="0"/>
              <a:t>,</a:t>
            </a:r>
            <a:r>
              <a:rPr lang="zh-TW" altLang="en-US" dirty="0"/>
              <a:t>代码如下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16457" y="14859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 smtClean="0"/>
              <a:t>    </a:t>
            </a:r>
            <a:endParaRPr lang="mr-IN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3" y="1605498"/>
            <a:ext cx="8269941" cy="49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加载表情包</a:t>
            </a:r>
            <a:r>
              <a:rPr kumimoji="1" lang="en-US" altLang="zh-CN" dirty="0"/>
              <a:t>,</a:t>
            </a:r>
            <a:r>
              <a:rPr kumimoji="1" lang="zh-CN" altLang="en-US" dirty="0"/>
              <a:t>上面设置了数据源</a:t>
            </a:r>
            <a:r>
              <a:rPr kumimoji="1" lang="en-US" altLang="zh-CN" dirty="0"/>
              <a:t>,</a:t>
            </a:r>
            <a:r>
              <a:rPr kumimoji="1" lang="zh-CN" altLang="en-US" dirty="0"/>
              <a:t>所以我们要加载图片</a:t>
            </a:r>
            <a:r>
              <a:rPr kumimoji="1" lang="en-US" altLang="zh-CN" dirty="0"/>
              <a:t>(</a:t>
            </a:r>
            <a:r>
              <a:rPr kumimoji="1" lang="zh-CN" altLang="en-US" dirty="0"/>
              <a:t>数据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5568" b="55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08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接下来实现</a:t>
            </a:r>
            <a:r>
              <a:rPr lang="en-US" altLang="zh-TW" dirty="0" err="1"/>
              <a:t>MSStickerBrowserViewController</a:t>
            </a:r>
            <a:r>
              <a:rPr lang="zh-TW" altLang="en-US" dirty="0"/>
              <a:t>数据源方法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51" r="17151"/>
          <a:stretch/>
        </p:blipFill>
        <p:spPr/>
      </p:pic>
    </p:spTree>
    <p:extLst>
      <p:ext uri="{BB962C8B-B14F-4D97-AF65-F5344CB8AC3E}">
        <p14:creationId xmlns:p14="http://schemas.microsoft.com/office/powerpoint/2010/main" val="381423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接下来在</a:t>
            </a:r>
            <a:r>
              <a:rPr lang="en-US" altLang="zh-TW" dirty="0" err="1"/>
              <a:t>viewDidLoad</a:t>
            </a:r>
            <a:r>
              <a:rPr lang="zh-TW" altLang="en-US" dirty="0"/>
              <a:t>方法里面调用就</a:t>
            </a:r>
            <a:r>
              <a:rPr lang="en-US" altLang="zh-TW" dirty="0"/>
              <a:t>OK</a:t>
            </a:r>
            <a:r>
              <a:rPr lang="zh-TW" altLang="en-US" dirty="0"/>
              <a:t>了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5847" b="5847"/>
          <a:stretch>
            <a:fillRect/>
          </a:stretch>
        </p:blipFill>
        <p:spPr>
          <a:xfrm>
            <a:off x="694879" y="1471808"/>
            <a:ext cx="9196537" cy="3967062"/>
          </a:xfrm>
        </p:spPr>
      </p:pic>
    </p:spTree>
    <p:extLst>
      <p:ext uri="{BB962C8B-B14F-4D97-AF65-F5344CB8AC3E}">
        <p14:creationId xmlns:p14="http://schemas.microsoft.com/office/powerpoint/2010/main" val="227113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到</a:t>
            </a:r>
            <a:r>
              <a:rPr lang="zh-CN" altLang="en-US" dirty="0"/>
              <a:t>此大工告成你会看到这样的界面</a:t>
            </a:r>
            <a:endParaRPr kumimoji="1" lang="zh-CN" altLang="en-US" dirty="0"/>
          </a:p>
        </p:txBody>
      </p:sp>
      <p:pic>
        <p:nvPicPr>
          <p:cNvPr id="4" name="内容占位符 3" descr="Snip20160921_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2" b="37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46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讲解一下这个文件中的其他方法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1.didReceiveMemoryWarning </a:t>
            </a:r>
            <a:r>
              <a:rPr lang="zh-CN" altLang="en-US" dirty="0"/>
              <a:t>当发生内存警告的时候调用</a:t>
            </a:r>
          </a:p>
          <a:p>
            <a:r>
              <a:rPr lang="en-US" altLang="zh-TW" dirty="0"/>
              <a:t>2.willBecomeActive </a:t>
            </a:r>
            <a:r>
              <a:rPr lang="zh-TW" altLang="en-US" dirty="0"/>
              <a:t>将要获取焦点的时候调用</a:t>
            </a:r>
          </a:p>
          <a:p>
            <a:r>
              <a:rPr lang="en-US" altLang="zh-CN" dirty="0"/>
              <a:t>3.didResignActive </a:t>
            </a:r>
            <a:r>
              <a:rPr lang="zh-CN" altLang="en-US" dirty="0"/>
              <a:t>失去焦点</a:t>
            </a:r>
          </a:p>
          <a:p>
            <a:r>
              <a:rPr lang="en-US" altLang="zh-CN" dirty="0"/>
              <a:t>4.didReceive </a:t>
            </a:r>
            <a:r>
              <a:rPr lang="zh-CN" altLang="en-US" dirty="0"/>
              <a:t>收到信息</a:t>
            </a:r>
          </a:p>
          <a:p>
            <a:r>
              <a:rPr lang="en-US" altLang="zh-TW" dirty="0"/>
              <a:t>5.didStartSending </a:t>
            </a:r>
            <a:r>
              <a:rPr lang="zh-TW" altLang="en-US" dirty="0"/>
              <a:t>开始发送</a:t>
            </a:r>
          </a:p>
          <a:p>
            <a:r>
              <a:rPr lang="en-US" altLang="zh-CN" dirty="0"/>
              <a:t>6.didCancelSending </a:t>
            </a:r>
            <a:r>
              <a:rPr lang="zh-CN" altLang="en-US" dirty="0"/>
              <a:t>取消发送</a:t>
            </a:r>
          </a:p>
          <a:p>
            <a:r>
              <a:rPr lang="en-US" altLang="zh-TW" dirty="0"/>
              <a:t>7.willTransition </a:t>
            </a:r>
            <a:r>
              <a:rPr lang="zh-TW" altLang="en-US" dirty="0"/>
              <a:t>将要过度</a:t>
            </a:r>
            <a:r>
              <a:rPr lang="en-US" altLang="zh-TW" dirty="0"/>
              <a:t>,</a:t>
            </a:r>
            <a:r>
              <a:rPr lang="zh-TW" altLang="en-US" dirty="0"/>
              <a:t>可以改变风格</a:t>
            </a:r>
          </a:p>
          <a:p>
            <a:r>
              <a:rPr lang="en-US" altLang="zh-TW" dirty="0"/>
              <a:t>8.didTransition </a:t>
            </a:r>
            <a:r>
              <a:rPr lang="zh-TW" altLang="en-US" dirty="0"/>
              <a:t>过度完毕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13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54127" y="2453385"/>
            <a:ext cx="6878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2016WWDC</a:t>
            </a:r>
            <a:r>
              <a:rPr lang="zh-CN" altLang="en-US" dirty="0" smtClean="0"/>
              <a:t>大会除了强</a:t>
            </a:r>
            <a:r>
              <a:rPr lang="zh-CN" altLang="en-US" dirty="0"/>
              <a:t>大的</a:t>
            </a:r>
            <a:r>
              <a:rPr lang="en-US" altLang="zh-CN" dirty="0" err="1"/>
              <a:t>Siri</a:t>
            </a:r>
            <a:r>
              <a:rPr lang="zh-CN" altLang="en-US" dirty="0"/>
              <a:t>主要感受到</a:t>
            </a:r>
            <a:r>
              <a:rPr lang="en-US" altLang="zh-CN" dirty="0" err="1" smtClean="0"/>
              <a:t>iMessage</a:t>
            </a:r>
            <a:endParaRPr lang="en-US" altLang="zh-CN" dirty="0" smtClean="0"/>
          </a:p>
          <a:p>
            <a:r>
              <a:rPr lang="zh-CN" altLang="en-US" dirty="0" smtClean="0"/>
              <a:t>更加如微信般强大到除</a:t>
            </a:r>
            <a:r>
              <a:rPr lang="zh-CN" altLang="en-US" dirty="0"/>
              <a:t>了一般的文字、图片、表情、语音消息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还支持消息特效动画</a:t>
            </a:r>
            <a:r>
              <a:rPr lang="zh-CN" altLang="en-US" dirty="0"/>
              <a:t>、动态涂鸦消息、类似于发红包转账的支付</a:t>
            </a:r>
            <a:r>
              <a:rPr lang="zh-CN" altLang="en-US" dirty="0" smtClean="0"/>
              <a:t>、</a:t>
            </a:r>
            <a:endParaRPr lang="en-US" altLang="zh-CN" dirty="0" smtClean="0"/>
          </a:p>
          <a:p>
            <a:r>
              <a:rPr lang="zh-CN" altLang="en-US" dirty="0" smtClean="0"/>
              <a:t>推广分享链接</a:t>
            </a:r>
            <a:r>
              <a:rPr lang="zh-CN" altLang="en-US" dirty="0"/>
              <a:t>、媒体文件发送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76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最后要注意的是图片尺寸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PS:</a:t>
            </a:r>
            <a:r>
              <a:rPr lang="zh-CN" altLang="en-US" dirty="0"/>
              <a:t>图片虽然没有说明尺寸</a:t>
            </a:r>
            <a:r>
              <a:rPr lang="en-US" altLang="zh-CN" dirty="0"/>
              <a:t>,</a:t>
            </a:r>
            <a:r>
              <a:rPr lang="zh-CN" altLang="en-US" dirty="0"/>
              <a:t>但是还是有一定的注意点的</a:t>
            </a:r>
            <a:r>
              <a:rPr lang="en-US" altLang="zh-CN" dirty="0"/>
              <a:t>,</a:t>
            </a:r>
            <a:r>
              <a:rPr lang="zh-CN" altLang="en-US" dirty="0"/>
              <a:t>苹果建议的尺寸</a:t>
            </a:r>
          </a:p>
          <a:p>
            <a:r>
              <a:rPr lang="en-US" altLang="zh-CN" dirty="0"/>
              <a:t>1. Small: 100 x 100 </a:t>
            </a:r>
            <a:r>
              <a:rPr lang="en-US" altLang="zh-CN" dirty="0" err="1"/>
              <a:t>pt</a:t>
            </a:r>
            <a:r>
              <a:rPr lang="en-US" altLang="zh-CN" dirty="0"/>
              <a:t> @3x scale (300 x 300 pixel image)</a:t>
            </a:r>
          </a:p>
          <a:p>
            <a:r>
              <a:rPr lang="en-US" altLang="zh-CN" dirty="0"/>
              <a:t>2. Medium: 136 x 136 </a:t>
            </a:r>
            <a:r>
              <a:rPr lang="en-US" altLang="zh-CN" dirty="0" err="1"/>
              <a:t>pt</a:t>
            </a:r>
            <a:r>
              <a:rPr lang="en-US" altLang="zh-CN" dirty="0"/>
              <a:t> @3x scale (378 x 378 pixel image)</a:t>
            </a:r>
          </a:p>
          <a:p>
            <a:r>
              <a:rPr lang="it-IT" altLang="zh-CN" dirty="0"/>
              <a:t>3. Large: 206 x 206 </a:t>
            </a:r>
            <a:r>
              <a:rPr lang="it-IT" altLang="zh-CN" dirty="0" err="1"/>
              <a:t>pt</a:t>
            </a:r>
            <a:r>
              <a:rPr lang="it-IT" altLang="zh-CN" dirty="0"/>
              <a:t> @3x scale (618 x 618 pixel image)</a:t>
            </a:r>
          </a:p>
          <a:p>
            <a:r>
              <a:rPr lang="zh-CN" altLang="en-US" dirty="0" smtClean="0"/>
              <a:t>图片尺寸大小也</a:t>
            </a:r>
            <a:r>
              <a:rPr lang="zh-CN" altLang="en-US" dirty="0"/>
              <a:t>有其他的一些限制</a:t>
            </a:r>
            <a:r>
              <a:rPr lang="en-US" altLang="zh-CN" dirty="0"/>
              <a:t>, </a:t>
            </a:r>
            <a:r>
              <a:rPr lang="zh-CN" altLang="en-US" dirty="0"/>
              <a:t>表情包的大小</a:t>
            </a:r>
            <a:r>
              <a:rPr lang="en-US" altLang="zh-CN" dirty="0"/>
              <a:t>:</a:t>
            </a:r>
          </a:p>
          <a:p>
            <a:r>
              <a:rPr lang="en-US" altLang="zh-TW" dirty="0"/>
              <a:t>1. </a:t>
            </a:r>
            <a:r>
              <a:rPr lang="zh-TW" altLang="en-US" dirty="0"/>
              <a:t>文件中</a:t>
            </a:r>
            <a:r>
              <a:rPr lang="en-US" altLang="zh-TW" dirty="0"/>
              <a:t>images</a:t>
            </a:r>
            <a:r>
              <a:rPr lang="zh-TW" altLang="en-US" dirty="0"/>
              <a:t>不可以大于</a:t>
            </a:r>
            <a:r>
              <a:rPr lang="en-US" altLang="zh-TW" dirty="0"/>
              <a:t>500kb;</a:t>
            </a:r>
          </a:p>
          <a:p>
            <a:r>
              <a:rPr lang="pt-BR" altLang="zh-CN" dirty="0"/>
              <a:t>2. </a:t>
            </a:r>
            <a:r>
              <a:rPr lang="pt-BR" altLang="zh-CN" dirty="0" err="1"/>
              <a:t>iamge</a:t>
            </a:r>
            <a:r>
              <a:rPr lang="zh-CN" altLang="pt-BR" dirty="0"/>
              <a:t>不可以小于</a:t>
            </a:r>
            <a:r>
              <a:rPr lang="pt-BR" altLang="zh-CN" dirty="0"/>
              <a:t>100 </a:t>
            </a:r>
            <a:r>
              <a:rPr lang="pt-BR" altLang="zh-CN" dirty="0" err="1"/>
              <a:t>x</a:t>
            </a:r>
            <a:r>
              <a:rPr lang="pt-BR" altLang="zh-CN" dirty="0"/>
              <a:t> 100 </a:t>
            </a:r>
            <a:r>
              <a:rPr lang="pt-BR" altLang="zh-CN" dirty="0" err="1"/>
              <a:t>pt</a:t>
            </a:r>
            <a:r>
              <a:rPr lang="pt-BR" altLang="zh-CN" dirty="0"/>
              <a:t> (300 </a:t>
            </a:r>
            <a:r>
              <a:rPr lang="pt-BR" altLang="zh-CN" dirty="0" err="1"/>
              <a:t>x</a:t>
            </a:r>
            <a:r>
              <a:rPr lang="pt-BR" altLang="zh-CN" dirty="0"/>
              <a:t> 300 pixels).</a:t>
            </a:r>
          </a:p>
          <a:p>
            <a:r>
              <a:rPr lang="is-IS" altLang="zh-CN" dirty="0"/>
              <a:t>3. iamge</a:t>
            </a:r>
            <a:r>
              <a:rPr lang="zh-CN" altLang="is-IS" dirty="0"/>
              <a:t>不可以大于</a:t>
            </a:r>
            <a:r>
              <a:rPr lang="is-IS" altLang="zh-CN" dirty="0"/>
              <a:t>206 x 206 pt (618 x 618 pixels).</a:t>
            </a:r>
          </a:p>
          <a:p>
            <a:r>
              <a:rPr lang="en-US" altLang="zh-TW" dirty="0"/>
              <a:t>4. </a:t>
            </a:r>
            <a:r>
              <a:rPr lang="zh-TW" altLang="en-US" dirty="0"/>
              <a:t>图片格式必须是 </a:t>
            </a:r>
            <a:r>
              <a:rPr lang="en-US" altLang="zh-TW" dirty="0"/>
              <a:t>PNG, APNG, JPEG, GIF;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9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真机调试问题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真机调试的时候会出现这个问题</a:t>
            </a:r>
            <a:r>
              <a:rPr kumimoji="1" lang="en-US" altLang="zh-CN" dirty="0"/>
              <a:t>,</a:t>
            </a:r>
            <a:r>
              <a:rPr kumimoji="1" lang="zh-CN" altLang="en-US" dirty="0"/>
              <a:t>困扰我有一段时间</a:t>
            </a:r>
            <a:r>
              <a:rPr kumimoji="1" lang="en-US" altLang="zh-CN" dirty="0"/>
              <a:t>,</a:t>
            </a:r>
            <a:r>
              <a:rPr kumimoji="1" lang="zh-CN" altLang="en-US" dirty="0"/>
              <a:t>接下来分享给大家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58471" y="13013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4879" y="10351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 descr="Snip20160921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9" y="1775223"/>
            <a:ext cx="6588016" cy="239432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9545" y="4668145"/>
            <a:ext cx="881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解决办法</a:t>
            </a:r>
            <a:r>
              <a:rPr kumimoji="1" lang="en-US" altLang="zh-CN" dirty="0" smtClean="0"/>
              <a:t>:</a:t>
            </a:r>
            <a:r>
              <a:rPr lang="zh-CN" altLang="en-US" dirty="0"/>
              <a:t>设置（</a:t>
            </a:r>
            <a:r>
              <a:rPr lang="en-US" altLang="zh-CN" dirty="0"/>
              <a:t>Settings</a:t>
            </a:r>
            <a:r>
              <a:rPr lang="zh-CN" altLang="en-US" dirty="0"/>
              <a:t>）－</a:t>
            </a:r>
            <a:r>
              <a:rPr lang="en-US" altLang="zh-CN" dirty="0"/>
              <a:t>&gt;  </a:t>
            </a:r>
            <a:r>
              <a:rPr lang="zh-CN" altLang="en-US" dirty="0"/>
              <a:t>通用（</a:t>
            </a:r>
            <a:r>
              <a:rPr lang="en-US" altLang="zh-CN" dirty="0"/>
              <a:t>General</a:t>
            </a:r>
            <a:r>
              <a:rPr lang="zh-CN" altLang="en-US" dirty="0"/>
              <a:t>）</a:t>
            </a:r>
            <a:r>
              <a:rPr lang="en-US" altLang="zh-CN" dirty="0"/>
              <a:t> -&gt; </a:t>
            </a:r>
            <a:r>
              <a:rPr lang="zh-CN" altLang="en-US" dirty="0"/>
              <a:t>设备管理（</a:t>
            </a:r>
            <a:r>
              <a:rPr lang="en-US" altLang="zh-CN" dirty="0"/>
              <a:t>device management</a:t>
            </a:r>
            <a:r>
              <a:rPr lang="zh-CN" altLang="en-US" dirty="0"/>
              <a:t>）</a:t>
            </a:r>
            <a:r>
              <a:rPr lang="en-US" altLang="zh-CN" dirty="0"/>
              <a:t>-&gt; select App from Developer Apps -&gt; trust App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79545" y="4229311"/>
            <a:ext cx="724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因为</a:t>
            </a:r>
            <a:r>
              <a:rPr kumimoji="1" lang="en-US" altLang="zh-CN" dirty="0" smtClean="0"/>
              <a:t>Xcode8</a:t>
            </a:r>
            <a:r>
              <a:rPr kumimoji="1" lang="zh-CN" altLang="en-US" dirty="0" smtClean="0"/>
              <a:t>运行这个工程不想以前那样有明显的提示需要设置信任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24369" y="5558118"/>
            <a:ext cx="762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最后附上</a:t>
            </a:r>
            <a:r>
              <a:rPr kumimoji="1" lang="zh-CN" altLang="en-US" dirty="0" smtClean="0">
                <a:hlinkClick r:id="rId3"/>
              </a:rPr>
              <a:t>源码地址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coderYJ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iMessage-</a:t>
            </a:r>
            <a:r>
              <a:rPr kumimoji="1" lang="en-US" altLang="zh-CN" dirty="0" err="1" smtClean="0"/>
              <a:t>application.git</a:t>
            </a:r>
            <a:endParaRPr kumimoji="1" lang="en-US" altLang="zh-CN" dirty="0"/>
          </a:p>
          <a:p>
            <a:r>
              <a:rPr kumimoji="1" lang="zh-CN" altLang="en-US" dirty="0" smtClean="0"/>
              <a:t>和</a:t>
            </a:r>
            <a:r>
              <a:rPr kumimoji="1" lang="zh-CN" altLang="en-US" dirty="0" smtClean="0">
                <a:hlinkClick r:id="rId4"/>
              </a:rPr>
              <a:t>图片资源地址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pan.baidu.com</a:t>
            </a:r>
            <a:r>
              <a:rPr kumimoji="1" lang="en-US" altLang="zh-CN" dirty="0"/>
              <a:t>/s/1i5AZZ3v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97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文档注释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快捷键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第一种方法 没有快捷键只能手敲</a:t>
            </a:r>
            <a:endParaRPr kumimoji="1" lang="en-US" altLang="zh-CN" dirty="0" smtClean="0"/>
          </a:p>
          <a:p>
            <a:r>
              <a:rPr lang="mr-IN" altLang="zh-CN" dirty="0"/>
              <a:t>/**</a:t>
            </a:r>
          </a:p>
          <a:p>
            <a:r>
              <a:rPr lang="zh-CN" altLang="en-US" dirty="0"/>
              <a:t>      这个方法是用来初始化表情数据的</a:t>
            </a:r>
          </a:p>
          <a:p>
            <a:r>
              <a:rPr lang="mr-IN" altLang="zh-CN" dirty="0"/>
              <a:t>     - returns: </a:t>
            </a:r>
            <a:r>
              <a:rPr lang="zh-CN" altLang="mr-IN" dirty="0"/>
              <a:t>返回值</a:t>
            </a:r>
            <a:endParaRPr lang="mr-IN" altLang="zh-CN" dirty="0"/>
          </a:p>
          <a:p>
            <a:r>
              <a:rPr lang="en-US" altLang="zh-CN" dirty="0"/>
              <a:t>     - throws: </a:t>
            </a:r>
            <a:r>
              <a:rPr lang="zh-CN" altLang="en-US" dirty="0"/>
              <a:t>抛出异常</a:t>
            </a:r>
            <a:endParaRPr lang="en-US" altLang="zh-CN" dirty="0"/>
          </a:p>
          <a:p>
            <a:r>
              <a:rPr lang="mr-IN" altLang="zh-CN" dirty="0"/>
              <a:t>     *</a:t>
            </a:r>
            <a:r>
              <a:rPr lang="mr-IN" altLang="zh-CN" dirty="0" smtClean="0"/>
              <a:t>/</a:t>
            </a:r>
            <a:endParaRPr lang="en-US" altLang="zh-CN" dirty="0" smtClean="0"/>
          </a:p>
          <a:p>
            <a:r>
              <a:rPr kumimoji="1" lang="zh-CN" altLang="en-US" dirty="0" smtClean="0"/>
              <a:t>第二种方法 苹果官方推荐的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有快捷键</a:t>
            </a:r>
            <a:endParaRPr kumimoji="1" lang="en-US" altLang="zh-CN" dirty="0" smtClean="0"/>
          </a:p>
          <a:p>
            <a:r>
              <a:rPr lang="en-US" altLang="zh-CN" dirty="0"/>
              <a:t>/// </a:t>
            </a:r>
            <a:r>
              <a:rPr lang="zh-CN" altLang="en-US" dirty="0"/>
              <a:t>这是一个很牛</a:t>
            </a:r>
            <a:r>
              <a:rPr lang="en-US" altLang="zh-CN" dirty="0"/>
              <a:t>xx</a:t>
            </a:r>
            <a:r>
              <a:rPr lang="zh-CN" altLang="en-US" dirty="0"/>
              <a:t>的功能</a:t>
            </a:r>
          </a:p>
          <a:p>
            <a:r>
              <a:rPr lang="mr-IN" altLang="zh-CN" dirty="0"/>
              <a:t>    ///</a:t>
            </a:r>
          </a:p>
          <a:p>
            <a:r>
              <a:rPr lang="mr-IN" altLang="zh-CN" dirty="0"/>
              <a:t>    /// </a:t>
            </a:r>
            <a:r>
              <a:rPr lang="zh-CN" altLang="mr-IN" dirty="0"/>
              <a:t>你</a:t>
            </a:r>
            <a:r>
              <a:rPr lang="zh-CN" altLang="mr-IN" dirty="0" smtClean="0"/>
              <a:t>好</a:t>
            </a:r>
            <a:endParaRPr lang="en-US" altLang="zh-CN" dirty="0" smtClean="0"/>
          </a:p>
          <a:p>
            <a:r>
              <a:rPr lang="zh-CN" altLang="en-US" dirty="0" smtClean="0"/>
              <a:t>文本注释快捷键</a:t>
            </a:r>
            <a:r>
              <a:rPr lang="zh-CN" altLang="en-US" dirty="0" smtClean="0"/>
              <a:t>  </a:t>
            </a:r>
            <a:r>
              <a:rPr lang="en-US" altLang="zh-CN" dirty="0"/>
              <a:t>option + command + /</a:t>
            </a:r>
            <a:endParaRPr kumimoji="1" lang="zh-CN" altLang="en-US" dirty="0"/>
          </a:p>
        </p:txBody>
      </p:sp>
      <p:pic>
        <p:nvPicPr>
          <p:cNvPr id="5" name="图片 4" descr="Snip20160925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167" y="1450976"/>
            <a:ext cx="5807774" cy="379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图片预览</a:t>
            </a:r>
            <a:endParaRPr kumimoji="1" lang="zh-CN" altLang="en-US" dirty="0"/>
          </a:p>
        </p:txBody>
      </p:sp>
      <p:pic>
        <p:nvPicPr>
          <p:cNvPr id="6" name="内容占位符 5" descr="Snip20160925_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0" b="-16020"/>
          <a:stretch>
            <a:fillRect/>
          </a:stretch>
        </p:blipFill>
        <p:spPr>
          <a:xfrm>
            <a:off x="2868706" y="2224179"/>
            <a:ext cx="6482535" cy="2796337"/>
          </a:xfrm>
        </p:spPr>
      </p:pic>
    </p:spTree>
    <p:extLst>
      <p:ext uri="{BB962C8B-B14F-4D97-AF65-F5344CB8AC3E}">
        <p14:creationId xmlns:p14="http://schemas.microsoft.com/office/powerpoint/2010/main" val="379799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创建最简单的</a:t>
            </a:r>
            <a:r>
              <a:rPr kumimoji="1" lang="en-US" altLang="zh-CN" dirty="0" err="1" smtClean="0"/>
              <a:t>StickerPack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表情包</a:t>
            </a:r>
            <a:r>
              <a:rPr kumimoji="1" lang="en-US" altLang="zh-CN" dirty="0" smtClean="0"/>
              <a:t>)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 smtClean="0"/>
              <a:t>这是系统给我们提供的模板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整个过程中不需要写一行代码</a:t>
            </a:r>
            <a:endParaRPr kumimoji="1" lang="zh-CN" altLang="en-US" dirty="0"/>
          </a:p>
        </p:txBody>
      </p:sp>
      <p:pic>
        <p:nvPicPr>
          <p:cNvPr id="4" name="内容占位符 3" descr="Snip20160921_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20148"/>
          <a:stretch>
            <a:fillRect/>
          </a:stretch>
        </p:blipFill>
        <p:spPr>
          <a:xfrm>
            <a:off x="1341014" y="1575227"/>
            <a:ext cx="9342215" cy="4029902"/>
          </a:xfrm>
        </p:spPr>
      </p:pic>
    </p:spTree>
    <p:extLst>
      <p:ext uri="{BB962C8B-B14F-4D97-AF65-F5344CB8AC3E}">
        <p14:creationId xmlns:p14="http://schemas.microsoft.com/office/powerpoint/2010/main" val="73241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先来创建最简单的</a:t>
            </a:r>
            <a:r>
              <a:rPr kumimoji="1" lang="en-US" altLang="zh-CN" dirty="0" err="1"/>
              <a:t>StickerPack</a:t>
            </a:r>
            <a:r>
              <a:rPr kumimoji="1" lang="en-US" altLang="zh-CN" dirty="0"/>
              <a:t>(</a:t>
            </a:r>
            <a:r>
              <a:rPr kumimoji="1" lang="zh-CN" altLang="en-US" dirty="0"/>
              <a:t>表情包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应用</a:t>
            </a:r>
            <a:endParaRPr kumimoji="1" lang="zh-CN" altLang="en-US" dirty="0"/>
          </a:p>
        </p:txBody>
      </p:sp>
      <p:pic>
        <p:nvPicPr>
          <p:cNvPr id="4" name="内容占位符 3" descr="Snip20160921_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20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485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设置项目名称</a:t>
            </a:r>
            <a:endParaRPr kumimoji="1" lang="zh-CN" altLang="en-US" dirty="0"/>
          </a:p>
        </p:txBody>
      </p:sp>
      <p:pic>
        <p:nvPicPr>
          <p:cNvPr id="4" name="内容占位符 3" descr="Snip20160921_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8" b="20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232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工程创建完毕我们看到的就是这个样子</a:t>
            </a:r>
            <a:endParaRPr kumimoji="1" lang="zh-CN" altLang="en-US" dirty="0"/>
          </a:p>
        </p:txBody>
      </p:sp>
      <p:pic>
        <p:nvPicPr>
          <p:cNvPr id="4" name="内容占位符 3" descr="Snip20160921_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" b="27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400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将表情图片或者是</a:t>
            </a:r>
            <a:r>
              <a:rPr kumimoji="1" lang="en-US" altLang="zh-CN" dirty="0" smtClean="0"/>
              <a:t>gif</a:t>
            </a:r>
            <a:r>
              <a:rPr kumimoji="1" lang="zh-CN" altLang="en-US" dirty="0" smtClean="0"/>
              <a:t>图片放在个文件夹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创建工程默认的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下面就可以了</a:t>
            </a:r>
            <a:endParaRPr kumimoji="1" lang="zh-CN" altLang="en-US" dirty="0"/>
          </a:p>
        </p:txBody>
      </p:sp>
      <p:pic>
        <p:nvPicPr>
          <p:cNvPr id="4" name="内容占位符 3" descr="Snip20160921_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 b="14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00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直接</a:t>
            </a:r>
            <a:r>
              <a:rPr kumimoji="1" lang="en-US" altLang="zh-CN" dirty="0" err="1" smtClean="0"/>
              <a:t>cmd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 你会看到这个效果</a:t>
            </a:r>
            <a:endParaRPr kumimoji="1" lang="zh-CN" altLang="en-US" dirty="0"/>
          </a:p>
        </p:txBody>
      </p:sp>
      <p:pic>
        <p:nvPicPr>
          <p:cNvPr id="6" name="内容占位符 5" descr="Snip20160921_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2" b="37052"/>
          <a:stretch/>
        </p:blipFill>
        <p:spPr/>
      </p:pic>
    </p:spTree>
    <p:extLst>
      <p:ext uri="{BB962C8B-B14F-4D97-AF65-F5344CB8AC3E}">
        <p14:creationId xmlns:p14="http://schemas.microsoft.com/office/powerpoint/2010/main" val="3986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选中表情之后发送</a:t>
            </a:r>
            <a:endParaRPr kumimoji="1" lang="zh-CN" altLang="en-US" dirty="0"/>
          </a:p>
        </p:txBody>
      </p:sp>
      <p:pic>
        <p:nvPicPr>
          <p:cNvPr id="4" name="内容占位符 3" descr="Snip20160921_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2" b="37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553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xin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第三方框架的设计" id="{BAB9735E-70C8-7645-B8C4-F0D1F81AAAEC}" vid="{95387043-0F1D-4E4A-9BD9-6B8FBC39FF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xin.thmx</Template>
  <TotalTime>166</TotalTime>
  <Words>459</Words>
  <Application>Microsoft Macintosh PowerPoint</Application>
  <PresentationFormat>自定义</PresentationFormat>
  <Paragraphs>66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xin</vt:lpstr>
      <vt:lpstr>iMessage Application(表情包)</vt:lpstr>
      <vt:lpstr>PowerPoint 演示文稿</vt:lpstr>
      <vt:lpstr>创建最简单的StickerPack(表情包) 这是系统给我们提供的模板,整个过程中不需要写一行代码</vt:lpstr>
      <vt:lpstr>先来创建最简单的StickerPack(表情包)应用</vt:lpstr>
      <vt:lpstr>设置项目名称</vt:lpstr>
      <vt:lpstr>工程创建完毕我们看到的就是这个样子</vt:lpstr>
      <vt:lpstr>将表情图片或者是gif图片放在个文件夹(创建工程默认的)下面就可以了</vt:lpstr>
      <vt:lpstr>直接cmd + R 你会看到这个效果</vt:lpstr>
      <vt:lpstr>选中表情之后发送</vt:lpstr>
      <vt:lpstr>看完最简单的表情包应用之后我们来看一下自定义表情包 为什么要创建自定义的呢, 因为苹果给我们提供模板还是不能满足我们的需求 所以需要我们自定义</vt:lpstr>
      <vt:lpstr>自定义表情包</vt:lpstr>
      <vt:lpstr>创建工程之后,可以清楚的看到2个文件夹</vt:lpstr>
      <vt:lpstr>在开发之前先说明MessageExtension文件夹下的文件作用</vt:lpstr>
      <vt:lpstr>接下来开始开发  </vt:lpstr>
      <vt:lpstr>加载表情包,上面设置了数据源,所以我们要加载图片(数据)</vt:lpstr>
      <vt:lpstr>接下来实现MSStickerBrowserViewController数据源方法</vt:lpstr>
      <vt:lpstr>接下来在viewDidLoad方法里面调用就OK了</vt:lpstr>
      <vt:lpstr>到此大工告成你会看到这样的界面</vt:lpstr>
      <vt:lpstr>讲解一下这个文件中的其他方法</vt:lpstr>
      <vt:lpstr>最后要注意的是图片尺寸</vt:lpstr>
      <vt:lpstr>真机调试问题</vt:lpstr>
      <vt:lpstr>文档注释-快捷键</vt:lpstr>
      <vt:lpstr>图片预览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simplyou w</cp:lastModifiedBy>
  <cp:revision>35</cp:revision>
  <dcterms:created xsi:type="dcterms:W3CDTF">2016-09-21T03:36:17Z</dcterms:created>
  <dcterms:modified xsi:type="dcterms:W3CDTF">2016-09-25T02:39:48Z</dcterms:modified>
</cp:coreProperties>
</file>